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4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18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951" y="0"/>
            <a:ext cx="10178322" cy="1024759"/>
          </a:xfrm>
        </p:spPr>
        <p:txBody>
          <a:bodyPr/>
          <a:lstStyle/>
          <a:p>
            <a:r>
              <a:rPr lang="en-US" u="sng" dirty="0" smtClean="0">
                <a:solidFill>
                  <a:schemeClr val="accent4"/>
                </a:solidFill>
              </a:rPr>
              <a:t>Requirements for </a:t>
            </a:r>
            <a:r>
              <a:rPr lang="en-US" u="sng" dirty="0" err="1" smtClean="0">
                <a:solidFill>
                  <a:schemeClr val="accent4"/>
                </a:solidFill>
              </a:rPr>
              <a:t>ffa</a:t>
            </a:r>
            <a:r>
              <a:rPr lang="en-US" u="sng" dirty="0" smtClean="0">
                <a:solidFill>
                  <a:schemeClr val="accent4"/>
                </a:solidFill>
              </a:rPr>
              <a:t> chord:</a:t>
            </a:r>
            <a:endParaRPr lang="en-US" u="sng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740" y="741644"/>
            <a:ext cx="10689021" cy="61163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In order to be considered for graduation chords, students must achieve __5__ of the following by the time they prepare for graduation: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Must be a paid active FFA member for all 4 years.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Must be good standing in conduct and academics for all 4 years (NO out of class/school placement- No ISS, No OSS, and No Guidance </a:t>
            </a:r>
            <a:r>
              <a:rPr lang="en-US" dirty="0" err="1" smtClean="0">
                <a:solidFill>
                  <a:schemeClr val="tx1"/>
                </a:solidFill>
              </a:rPr>
              <a:t>alos</a:t>
            </a:r>
            <a:r>
              <a:rPr lang="en-US" dirty="0" smtClean="0">
                <a:solidFill>
                  <a:schemeClr val="tx1"/>
                </a:solidFill>
              </a:rPr>
              <a:t> have at LEAST a 3.0 GPA)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Must have placed top 5 place at Houston Livestock Show &amp; Rodeo or any other major show in state (State Fair, San Antonio, Austin, *may also include showmanship award).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Must have placed top 3 place overall at Pasadena Livestock Show &amp; Rodeo *may also include any action stop and showmanship award 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Must have received a recognition award or scholarship (above the chapter level.)  </a:t>
            </a:r>
          </a:p>
          <a:p>
            <a:pPr marL="914400" lvl="1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examples: </a:t>
            </a:r>
            <a:r>
              <a:rPr lang="en-US" dirty="0" err="1" smtClean="0">
                <a:solidFill>
                  <a:schemeClr val="tx1"/>
                </a:solidFill>
              </a:rPr>
              <a:t>LoneStar</a:t>
            </a:r>
            <a:r>
              <a:rPr lang="en-US" dirty="0" smtClean="0">
                <a:solidFill>
                  <a:schemeClr val="tx1"/>
                </a:solidFill>
              </a:rPr>
              <a:t> degree, TJLA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Must have completed at least __50__ hours of documented volunteer/community service while representing FFA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Must have attended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tate and/or National conventions.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Must be an elected and active officer for no less than 3 years.  Active officer includes : participated in events such as Parades, Fundraisers, Socials, Convention Voting, Speaking at banquet,  Attend all chapter meetings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etc..)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Must have participated and awarded in any of the following : CED’s, LED’s, Creed speaking, Official Livestock Judging, Parliamentary Procedure, Prepared public </a:t>
            </a:r>
            <a:r>
              <a:rPr lang="en-US" smtClean="0">
                <a:solidFill>
                  <a:schemeClr val="tx1"/>
                </a:solidFill>
              </a:rPr>
              <a:t>Speaking  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50262" y="29639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3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250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Requirements for ffa chord:</vt:lpstr>
    </vt:vector>
  </TitlesOfParts>
  <Company>Pasadena Independent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FFA graduation chords</dc:title>
  <dc:creator>Jacqueline Mendoza</dc:creator>
  <dc:description>Requirements for ffa chord:</dc:description>
  <cp:lastModifiedBy>Schuyler GalliherMorris</cp:lastModifiedBy>
  <cp:revision>42</cp:revision>
  <dcterms:created xsi:type="dcterms:W3CDTF">2018-01-12T16:41:11Z</dcterms:created>
  <dcterms:modified xsi:type="dcterms:W3CDTF">2020-08-28T17:45:31Z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0x010100BF1715DD69C1ED4DA8411010D5F44441</vt:lpwstr>
  </property>
  <property fmtid="{D5CDD505-2E9C-101B-9397-08002B2CF9AE}" pid="3" name="Presentation">
    <vt:lpwstr>FFA graduation chords</vt:lpwstr>
  </property>
  <property fmtid="{D5CDD505-2E9C-101B-9397-08002B2CF9AE}" pid="4" name="SlideDescription">
    <vt:lpwstr>Requirements for ffa chord:</vt:lpwstr>
  </property>
</Properties>
</file>